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96B3-0E5C-499A-BAFE-94EB42D0DB70}" type="datetimeFigureOut">
              <a:rPr lang="ko-KR" altLang="en-US" smtClean="0"/>
              <a:t>2016-10-09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4ED3-041B-4630-AD3E-DC987B4F7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886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596B3-0E5C-499A-BAFE-94EB42D0DB70}" type="datetimeFigureOut">
              <a:rPr lang="ko-KR" altLang="en-US" smtClean="0"/>
              <a:t>2016-10-09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24ED3-041B-4630-AD3E-DC987B4F7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980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3</a:t>
            </a:r>
            <a:r>
              <a:rPr lang="ko-KR" altLang="en-US" smtClean="0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 smtClean="0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smtClean="0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관계</a:t>
            </a:r>
            <a:r>
              <a:rPr lang="en-US" altLang="ko-KR" smtClean="0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(Relation)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50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관계의 성질</a:t>
            </a:r>
            <a:endParaRPr lang="ko-KR" altLang="en-US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95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관계의 성질</a:t>
            </a:r>
            <a:endParaRPr lang="ko-KR" altLang="en-US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55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관계의</a:t>
            </a:r>
            <a:r>
              <a:rPr lang="en-US" altLang="ko-KR" smtClean="0"/>
              <a:t> </a:t>
            </a:r>
            <a:r>
              <a:rPr lang="ko-KR" altLang="en-US" smtClean="0"/>
              <a:t>성질</a:t>
            </a:r>
            <a:endParaRPr lang="ko-KR" altLang="en-US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26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관계 행렬</a:t>
            </a:r>
            <a:r>
              <a:rPr lang="en-US" altLang="ko-KR" smtClean="0"/>
              <a:t>(Relation Matrix)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5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방향성 그래프</a:t>
            </a:r>
            <a:r>
              <a:rPr lang="en-US" altLang="ko-KR" smtClean="0"/>
              <a:t>(Directed Graph)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97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방향성 그래프</a:t>
            </a:r>
            <a:r>
              <a:rPr lang="en-US" altLang="ko-KR" smtClean="0"/>
              <a:t>(Directed Graph)</a:t>
            </a:r>
            <a:endParaRPr lang="ko-KR" altLang="en-US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09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방향성 그래프</a:t>
            </a:r>
            <a:r>
              <a:rPr lang="en-US" altLang="ko-KR" smtClean="0"/>
              <a:t>(Directed Graph)</a:t>
            </a:r>
            <a:endParaRPr lang="ko-KR" altLang="en-US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62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방향성 그래프</a:t>
            </a:r>
            <a:r>
              <a:rPr lang="en-US" altLang="ko-KR" smtClean="0"/>
              <a:t>(Directed Graph)</a:t>
            </a:r>
            <a:endParaRPr lang="ko-KR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16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방향성 그래프</a:t>
            </a:r>
            <a:r>
              <a:rPr lang="en-US" altLang="ko-KR" smtClean="0"/>
              <a:t>(Directed Graph)</a:t>
            </a:r>
            <a:endParaRPr lang="ko-KR" altLang="en-US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16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방향성 그래프</a:t>
            </a:r>
            <a:r>
              <a:rPr lang="en-US" altLang="ko-KR" smtClean="0"/>
              <a:t>(Directed Graph)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24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관계</a:t>
            </a:r>
            <a:r>
              <a:rPr lang="en-US" altLang="ko-KR" smtClean="0"/>
              <a:t>(Relation)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33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트리</a:t>
            </a:r>
            <a:r>
              <a:rPr lang="en-US" altLang="ko-KR" smtClean="0"/>
              <a:t>(Tree)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70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트리</a:t>
            </a:r>
            <a:r>
              <a:rPr lang="en-US" altLang="ko-KR" smtClean="0"/>
              <a:t>(Tree)</a:t>
            </a:r>
            <a:endParaRPr lang="ko-KR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40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이항 관계의 합성</a:t>
            </a:r>
            <a:r>
              <a:rPr lang="en-US" altLang="ko-KR" smtClean="0"/>
              <a:t>(Composition)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03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이항 관계의 합성</a:t>
            </a:r>
            <a:r>
              <a:rPr lang="en-US" altLang="ko-KR" smtClean="0"/>
              <a:t>(Composition)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01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이항 관계의 합성</a:t>
            </a:r>
            <a:r>
              <a:rPr lang="en-US" altLang="ko-KR" smtClean="0"/>
              <a:t>(Composition)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73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이항 관계의 합성</a:t>
            </a:r>
            <a:r>
              <a:rPr lang="en-US" altLang="ko-KR" smtClean="0"/>
              <a:t>(Composition)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73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관계 행렬을 이용한 연산</a:t>
            </a:r>
            <a:endParaRPr lang="ko-KR" altLang="en-US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32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행렬을 이용한 합성 연산</a:t>
            </a:r>
            <a:endParaRPr lang="ko-KR" altLang="en-US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3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이항 관계의 합성</a:t>
            </a:r>
            <a:r>
              <a:rPr lang="en-US" altLang="ko-KR" smtClean="0"/>
              <a:t>(Composition)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33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이항 관계의 합성</a:t>
            </a:r>
            <a:r>
              <a:rPr lang="en-US" altLang="ko-KR" smtClean="0"/>
              <a:t>(Composition)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81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관계</a:t>
            </a:r>
            <a:r>
              <a:rPr lang="en-US" altLang="ko-KR" smtClean="0"/>
              <a:t>(Relation)</a:t>
            </a:r>
            <a:endParaRPr lang="ko-KR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8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관계의 폐포</a:t>
            </a:r>
            <a:r>
              <a:rPr lang="en-US" altLang="ko-KR" smtClean="0"/>
              <a:t>(Closure)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32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관계의 폐포</a:t>
            </a:r>
            <a:r>
              <a:rPr lang="en-US" altLang="ko-KR" smtClean="0"/>
              <a:t>(Closure)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18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관계의 폐포</a:t>
            </a:r>
            <a:r>
              <a:rPr lang="en-US" altLang="ko-KR" smtClean="0"/>
              <a:t>(Closure)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03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관계의 폐포</a:t>
            </a:r>
            <a:r>
              <a:rPr lang="en-US" altLang="ko-KR" smtClean="0"/>
              <a:t>(Closure)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71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관계의 폐포</a:t>
            </a:r>
            <a:r>
              <a:rPr lang="en-US" altLang="ko-KR" smtClean="0"/>
              <a:t>(Closure)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20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관계의 폐포</a:t>
            </a:r>
            <a:r>
              <a:rPr lang="en-US" altLang="ko-KR" smtClean="0"/>
              <a:t>(Closure)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0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관계의 폐포</a:t>
            </a:r>
            <a:r>
              <a:rPr lang="en-US" altLang="ko-KR" smtClean="0"/>
              <a:t>(Closure)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25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관계의 폐포</a:t>
            </a:r>
            <a:r>
              <a:rPr lang="en-US" altLang="ko-KR" smtClean="0"/>
              <a:t>(Closure)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72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분할</a:t>
            </a:r>
            <a:r>
              <a:rPr lang="en-US" altLang="ko-KR" smtClean="0"/>
              <a:t>(Partition)</a:t>
            </a:r>
            <a:r>
              <a:rPr lang="ko-KR" altLang="en-US" smtClean="0"/>
              <a:t>과 커버링</a:t>
            </a:r>
            <a:r>
              <a:rPr lang="en-US" altLang="ko-KR" smtClean="0"/>
              <a:t>(Covering)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53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분할</a:t>
            </a:r>
            <a:r>
              <a:rPr lang="en-US" altLang="ko-KR" smtClean="0"/>
              <a:t>(Partition)</a:t>
            </a:r>
            <a:r>
              <a:rPr lang="ko-KR" altLang="en-US" smtClean="0"/>
              <a:t>과 커버링</a:t>
            </a:r>
            <a:r>
              <a:rPr lang="en-US" altLang="ko-KR" smtClean="0"/>
              <a:t>(Covering)</a:t>
            </a:r>
            <a:endParaRPr lang="ko-KR" altLang="en-US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73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이항 관계</a:t>
            </a:r>
            <a:r>
              <a:rPr lang="en-US" altLang="ko-KR" smtClean="0"/>
              <a:t>(Binary Relation)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80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동치 관계</a:t>
            </a:r>
            <a:r>
              <a:rPr lang="en-US" altLang="ko-KR" smtClean="0"/>
              <a:t>(Equivalence Relation)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83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동치 관계</a:t>
            </a:r>
            <a:r>
              <a:rPr lang="en-US" altLang="ko-KR" smtClean="0"/>
              <a:t>(Equivalence Relation)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55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동치 관계</a:t>
            </a:r>
            <a:r>
              <a:rPr lang="en-US" altLang="ko-KR" smtClean="0"/>
              <a:t>(Equivalence Relation)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04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동치 관계</a:t>
            </a:r>
            <a:r>
              <a:rPr lang="en-US" altLang="ko-KR" smtClean="0"/>
              <a:t>(Equivalence Relation)</a:t>
            </a:r>
            <a:endParaRPr lang="ko-KR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03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동치 관계</a:t>
            </a:r>
            <a:r>
              <a:rPr lang="en-US" altLang="ko-KR" smtClean="0"/>
              <a:t>(Equivalence Relation)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67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분할과 동치 관계</a:t>
            </a:r>
            <a:endParaRPr lang="ko-KR" altLang="en-US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085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분할과 동치 관계</a:t>
            </a:r>
            <a:endParaRPr lang="ko-KR" altLang="en-US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07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분할과 동치 관계</a:t>
            </a:r>
            <a:endParaRPr lang="ko-KR" altLang="en-US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50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순서 관계</a:t>
            </a:r>
            <a:r>
              <a:rPr lang="en-US" altLang="ko-KR" smtClean="0"/>
              <a:t>(Ordering Relation)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78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하세 도표</a:t>
            </a:r>
            <a:r>
              <a:rPr lang="en-US" altLang="ko-KR" smtClean="0"/>
              <a:t>(Hasse Diagram)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39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관계</a:t>
            </a:r>
            <a:r>
              <a:rPr lang="en-US" altLang="ko-KR" smtClean="0"/>
              <a:t>(Relation)</a:t>
            </a:r>
            <a:endParaRPr lang="ko-KR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493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하세 도표</a:t>
            </a:r>
            <a:r>
              <a:rPr lang="en-US" altLang="ko-KR" smtClean="0"/>
              <a:t>(Hasse Diagram)</a:t>
            </a:r>
            <a:endParaRPr lang="ko-KR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29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최소</a:t>
            </a:r>
            <a:r>
              <a:rPr lang="en-US" altLang="ko-KR" smtClean="0"/>
              <a:t>, </a:t>
            </a:r>
            <a:r>
              <a:rPr lang="ko-KR" altLang="en-US" smtClean="0"/>
              <a:t>최대</a:t>
            </a:r>
            <a:r>
              <a:rPr lang="en-US" altLang="ko-KR" smtClean="0"/>
              <a:t>, </a:t>
            </a:r>
            <a:r>
              <a:rPr lang="ko-KR" altLang="en-US" smtClean="0"/>
              <a:t>극소</a:t>
            </a:r>
            <a:r>
              <a:rPr lang="en-US" altLang="ko-KR" smtClean="0"/>
              <a:t>, </a:t>
            </a:r>
            <a:r>
              <a:rPr lang="ko-KR" altLang="en-US" smtClean="0"/>
              <a:t>극대 원소</a:t>
            </a:r>
            <a:endParaRPr lang="ko-KR" altLang="en-US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06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최대 하계</a:t>
            </a:r>
            <a:r>
              <a:rPr lang="en-US" altLang="ko-KR" smtClean="0"/>
              <a:t>, </a:t>
            </a:r>
            <a:r>
              <a:rPr lang="ko-KR" altLang="en-US" smtClean="0"/>
              <a:t>최소 상계</a:t>
            </a:r>
            <a:endParaRPr lang="ko-KR" altLang="en-US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76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이항 관계</a:t>
            </a:r>
            <a:r>
              <a:rPr lang="en-US" altLang="ko-KR" smtClean="0"/>
              <a:t>(Binary Relation)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7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이항 관계</a:t>
            </a:r>
            <a:r>
              <a:rPr lang="en-US" altLang="ko-KR" smtClean="0"/>
              <a:t>(Binary Relation)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77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이항 관계</a:t>
            </a:r>
            <a:r>
              <a:rPr lang="en-US" altLang="ko-KR" smtClean="0"/>
              <a:t>(Binary Relation)</a:t>
            </a:r>
            <a:endParaRPr lang="en-US" altLang="ko-KR" dirty="0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45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관계의 성질</a:t>
            </a:r>
            <a:endParaRPr lang="ko-KR" altLang="en-US" smtClean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67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</Words>
  <Application>Microsoft Office PowerPoint</Application>
  <PresentationFormat>화면 슬라이드 쇼(4:3)</PresentationFormat>
  <Paragraphs>52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6" baseType="lpstr">
      <vt:lpstr>맑은 고딕</vt:lpstr>
      <vt:lpstr>함초롬돋움</vt:lpstr>
      <vt:lpstr>Arial</vt:lpstr>
      <vt:lpstr>Office 테마</vt:lpstr>
      <vt:lpstr>3장. 관계(Relation)</vt:lpstr>
      <vt:lpstr>관계(Relation)</vt:lpstr>
      <vt:lpstr>관계(Relation)</vt:lpstr>
      <vt:lpstr>이항 관계(Binary Relation)</vt:lpstr>
      <vt:lpstr>관계(Relation)</vt:lpstr>
      <vt:lpstr>이항 관계(Binary Relation)</vt:lpstr>
      <vt:lpstr>이항 관계(Binary Relation)</vt:lpstr>
      <vt:lpstr>이항 관계(Binary Relation)</vt:lpstr>
      <vt:lpstr>관계의 성질</vt:lpstr>
      <vt:lpstr>관계의 성질</vt:lpstr>
      <vt:lpstr>관계의 성질</vt:lpstr>
      <vt:lpstr>관계의 성질</vt:lpstr>
      <vt:lpstr>관계 행렬(Relation Matrix)</vt:lpstr>
      <vt:lpstr>방향성 그래프(Directed Graph)</vt:lpstr>
      <vt:lpstr>방향성 그래프(Directed Graph)</vt:lpstr>
      <vt:lpstr>방향성 그래프(Directed Graph)</vt:lpstr>
      <vt:lpstr>방향성 그래프(Directed Graph)</vt:lpstr>
      <vt:lpstr>방향성 그래프(Directed Graph)</vt:lpstr>
      <vt:lpstr>방향성 그래프(Directed Graph)</vt:lpstr>
      <vt:lpstr>트리(Tree)</vt:lpstr>
      <vt:lpstr>트리(Tree)</vt:lpstr>
      <vt:lpstr>이항 관계의 합성(Composition)</vt:lpstr>
      <vt:lpstr>이항 관계의 합성(Composition)</vt:lpstr>
      <vt:lpstr>이항 관계의 합성(Composition)</vt:lpstr>
      <vt:lpstr>이항 관계의 합성(Composition)</vt:lpstr>
      <vt:lpstr>관계 행렬을 이용한 연산</vt:lpstr>
      <vt:lpstr>행렬을 이용한 합성 연산</vt:lpstr>
      <vt:lpstr>이항 관계의 합성(Composition)</vt:lpstr>
      <vt:lpstr>이항 관계의 합성(Composition)</vt:lpstr>
      <vt:lpstr>관계의 폐포(Closure)</vt:lpstr>
      <vt:lpstr>관계의 폐포(Closure)</vt:lpstr>
      <vt:lpstr>관계의 폐포(Closure)</vt:lpstr>
      <vt:lpstr>관계의 폐포(Closure)</vt:lpstr>
      <vt:lpstr>관계의 폐포(Closure)</vt:lpstr>
      <vt:lpstr>관계의 폐포(Closure)</vt:lpstr>
      <vt:lpstr>관계의 폐포(Closure)</vt:lpstr>
      <vt:lpstr>관계의 폐포(Closure)</vt:lpstr>
      <vt:lpstr>분할(Partition)과 커버링(Covering)</vt:lpstr>
      <vt:lpstr>분할(Partition)과 커버링(Covering)</vt:lpstr>
      <vt:lpstr>동치 관계(Equivalence Relation)</vt:lpstr>
      <vt:lpstr>동치 관계(Equivalence Relation)</vt:lpstr>
      <vt:lpstr>동치 관계(Equivalence Relation)</vt:lpstr>
      <vt:lpstr>동치 관계(Equivalence Relation)</vt:lpstr>
      <vt:lpstr>동치 관계(Equivalence Relation)</vt:lpstr>
      <vt:lpstr>분할과 동치 관계</vt:lpstr>
      <vt:lpstr>분할과 동치 관계</vt:lpstr>
      <vt:lpstr>분할과 동치 관계</vt:lpstr>
      <vt:lpstr>순서 관계(Ordering Relation)</vt:lpstr>
      <vt:lpstr>하세 도표(Hasse Diagram)</vt:lpstr>
      <vt:lpstr>하세 도표(Hasse Diagram)</vt:lpstr>
      <vt:lpstr>최소, 최대, 극소, 극대 원소</vt:lpstr>
      <vt:lpstr>최대 하계, 최소 상계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3장. 관계(Relation)</dc:title>
  <dc:creator>Louis</dc:creator>
  <cp:lastModifiedBy>Louis</cp:lastModifiedBy>
  <cp:revision>1</cp:revision>
  <dcterms:created xsi:type="dcterms:W3CDTF">2016-10-09T06:23:53Z</dcterms:created>
  <dcterms:modified xsi:type="dcterms:W3CDTF">2016-10-09T06:23:53Z</dcterms:modified>
</cp:coreProperties>
</file>